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5" r:id="rId3"/>
    <p:sldId id="286" r:id="rId4"/>
    <p:sldId id="284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ize.com/model-monitoring/#what-is-model-monitoring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Model Monitoring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5029200"/>
            <a:ext cx="512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“What is Model Monitoring?”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Model Monitoring?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3785553" cy="4648199"/>
          </a:xfrm>
        </p:spPr>
        <p:txBody>
          <a:bodyPr/>
          <a:lstStyle/>
          <a:p>
            <a:r>
              <a:rPr lang="en-US" dirty="0"/>
              <a:t>A series of techniques used to detect and measure issues that arise with machine learning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configured, monitors fire when a model metric crosses a threshold</a:t>
            </a:r>
          </a:p>
          <a:p>
            <a:endParaRPr lang="en-US" dirty="0"/>
          </a:p>
          <a:p>
            <a:r>
              <a:rPr lang="en-US" dirty="0"/>
              <a:t>Areas of focus for monitoring include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performance,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quality,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drift detection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embedding analysis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771346"/>
            <a:ext cx="3371850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Model Monitoring Important?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lot can go wrong with a production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navigating model issues can be challenging for even the most seasoned machine learning (ML) practitioner</a:t>
            </a:r>
          </a:p>
          <a:p>
            <a:endParaRPr lang="en-US" dirty="0"/>
          </a:p>
          <a:p>
            <a:r>
              <a:rPr lang="en-US" dirty="0"/>
              <a:t>With model monitoring,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immediately know when issues arise in machine learning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better insights empower data scientists and ML engineers to pinpoint where to begin further analysis</a:t>
            </a:r>
          </a:p>
          <a:p>
            <a:endParaRPr lang="en-US" dirty="0"/>
          </a:p>
          <a:p>
            <a:r>
              <a:rPr lang="en-US" dirty="0"/>
              <a:t>Model Monitoring Improves Business Outcomes</a:t>
            </a:r>
          </a:p>
          <a:p>
            <a:r>
              <a:rPr lang="en-US" dirty="0"/>
              <a:t>Despite the multitude of problems a model can encounter in the real world,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over half of ML teams lack a reliable way to proactively surface when something is going wrong with a model 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rely on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batch in-house solutions or dashboards that may not catch issues in time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tools that are not purpose-built for machine learning</a:t>
            </a:r>
          </a:p>
          <a:p>
            <a:endParaRPr lang="en-US" dirty="0"/>
          </a:p>
          <a:p>
            <a:r>
              <a:rPr lang="en-US" dirty="0" smtClean="0"/>
              <a:t>In </a:t>
            </a:r>
            <a:r>
              <a:rPr lang="en-US" dirty="0"/>
              <a:t>an era where ML models relied on to increase profitability and even save lives, it’s clear that better model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monitoring </a:t>
            </a:r>
            <a:r>
              <a:rPr lang="en-US" dirty="0"/>
              <a:t>is critical.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Performance Management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Model performance indicates how model performs 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Measure model performance with an evaluation metric,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be evaluated with daily or hourly checks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 metrics such as accuracy, recall, precision, F1, MAE, MAPE, and more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model type directs which performance metrics are applicable to model</a:t>
            </a:r>
          </a:p>
          <a:p>
            <a:endParaRPr lang="en-US" dirty="0"/>
          </a:p>
          <a:p>
            <a:r>
              <a:rPr lang="en-US" dirty="0"/>
              <a:t>Performance monitor recommendations: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Performance monitors measure performance based on an evaluation metric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use performance metrics to compare model behavior between different environments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those insights to drill into the root cause of performance degradation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Important to look at the performance of models across various cohorts and slices of predictions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Drift 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Drift monitors measure distribution drift, which is the difference between two statistical distributions</a:t>
            </a:r>
          </a:p>
          <a:p>
            <a:endParaRPr lang="en-US" dirty="0"/>
          </a:p>
          <a:p>
            <a:r>
              <a:rPr lang="en-US" dirty="0"/>
              <a:t>Models are trained with polished data to represent production environments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it’s common for real-world production data to deviate from training parameters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need </a:t>
            </a:r>
            <a:r>
              <a:rPr lang="en-US" dirty="0"/>
              <a:t>to measure drift to identify if models have grown stale, have data quality issues, or if there are </a:t>
            </a:r>
            <a:r>
              <a:rPr lang="en-US" dirty="0" smtClean="0"/>
              <a:t>adversarial </a:t>
            </a:r>
            <a:r>
              <a:rPr lang="en-US" dirty="0"/>
              <a:t>inputs in </a:t>
            </a:r>
            <a:r>
              <a:rPr lang="en-US" dirty="0" smtClean="0"/>
              <a:t>model</a:t>
            </a:r>
            <a:endParaRPr lang="en-US" dirty="0"/>
          </a:p>
          <a:p>
            <a:endParaRPr lang="en-US" dirty="0"/>
          </a:p>
          <a:p>
            <a:r>
              <a:rPr lang="en-US" dirty="0"/>
              <a:t>Drift monitor recommendations: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detect drift over time, set baseline using training data to identify how model changes between features, predictions, and actuals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detect short-term drift, set baseline using historical production data (i.e. two weeks).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proactive monitoring, detecting drift should be easy with automatic alerts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Bulk-create monitors with multiple baselines, view feature performance at a glance, access a historical view of drift,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and </a:t>
            </a:r>
            <a:r>
              <a:rPr lang="en-US" dirty="0"/>
              <a:t>access the distribution view associated with drift metric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Quality 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ML models rely on upstream data to train and make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commonly collected from multiple systems, vendors, or can be owned by another team,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making it difficult to ensure always have high-quality data</a:t>
            </a:r>
          </a:p>
          <a:p>
            <a:endParaRPr lang="en-US" dirty="0"/>
          </a:p>
          <a:p>
            <a:r>
              <a:rPr lang="en-US" dirty="0"/>
              <a:t>Model health depends on high-quality data that powers model features!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Important to immediately surface data quality issues to identify how data quality maps to model’s performance</a:t>
            </a:r>
          </a:p>
          <a:p>
            <a:endParaRPr lang="en-US" dirty="0"/>
          </a:p>
          <a:p>
            <a:r>
              <a:rPr lang="en-US" dirty="0"/>
              <a:t>Data quality monitors help identify key data quality issues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cardinality shifts, data type mismatch, missing data, and more</a:t>
            </a:r>
          </a:p>
          <a:p>
            <a:endParaRPr lang="en-US" dirty="0"/>
          </a:p>
          <a:p>
            <a:r>
              <a:rPr lang="en-US" dirty="0"/>
              <a:t>Data quality monitor recommendations: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data quality monitors to detect shifts in upstream data and alert underlying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Configure data quality monitors to detect data issues like change in cardinality and change in percent of missing </a:t>
            </a:r>
            <a:r>
              <a:rPr lang="en-US" dirty="0" smtClean="0"/>
              <a:t>values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Unstructured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Most companies building computer vision (CV) or natural language processing (NLP) models lack a window into their models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performing in production, running the risk of models impacting earnings or acting in unfair ways</a:t>
            </a:r>
          </a:p>
          <a:p>
            <a:endParaRPr lang="en-US" dirty="0"/>
          </a:p>
          <a:p>
            <a:r>
              <a:rPr lang="en-US" dirty="0"/>
              <a:t>Since deep learning models rely on human labeling teams,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identifying new patterns in production and troubleshooting performance can be tricky</a:t>
            </a:r>
          </a:p>
          <a:p>
            <a:endParaRPr lang="en-US" dirty="0"/>
          </a:p>
          <a:p>
            <a:r>
              <a:rPr lang="en-US" dirty="0"/>
              <a:t>CV and NLP Model Monitoring Recommendations: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Visualizing and monitoring </a:t>
            </a:r>
            <a:r>
              <a:rPr lang="en-US" dirty="0" err="1"/>
              <a:t>embeddings</a:t>
            </a:r>
            <a:r>
              <a:rPr lang="en-US" dirty="0"/>
              <a:t> — vector representations of data where linear distances capture 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monitoring </a:t>
            </a:r>
            <a:r>
              <a:rPr lang="en-US" dirty="0" err="1"/>
              <a:t>embeddings</a:t>
            </a:r>
            <a:r>
              <a:rPr lang="en-US" dirty="0"/>
              <a:t>, ML teams can proactively identify when their unstructured data is drifting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3172</TotalTime>
  <Words>707</Words>
  <Application>Microsoft Office PowerPoint</Application>
  <PresentationFormat>Widescreen</PresentationFormat>
  <Paragraphs>80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Model Monitoring</vt:lpstr>
      <vt:lpstr>What is Model Monitoring?</vt:lpstr>
      <vt:lpstr>Why Is Model Monitoring Important?</vt:lpstr>
      <vt:lpstr>Model Performance Management</vt:lpstr>
      <vt:lpstr>Drift Monitoring</vt:lpstr>
      <vt:lpstr>Data Quality Monitoring</vt:lpstr>
      <vt:lpstr>Monitoring Unstructured Data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2023-07-14T10:39:42Z</dcterms:modified>
</cp:coreProperties>
</file>

<file path=docProps/thumbnail.jpeg>
</file>